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62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398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07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80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42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127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402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32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64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20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95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179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15854-03CD-41A0-967F-96DA6F100167}" type="datetimeFigureOut">
              <a:rPr lang="hu-HU" smtClean="0"/>
              <a:t>2020. 04. 10.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752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08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3BDFC9-1E07-4ADF-AD17-BEE84A2B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4F3352-CA41-4C9D-99CF-B7FEDE578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84786"/>
          </a:xfrm>
        </p:spPr>
        <p:txBody>
          <a:bodyPr>
            <a:normAutofit/>
          </a:bodyPr>
          <a:lstStyle/>
          <a:p>
            <a:r>
              <a:rPr lang="hu-HU" sz="2400" dirty="0"/>
              <a:t>Mi az a </a:t>
            </a:r>
            <a:r>
              <a:rPr lang="hu-HU" sz="2400" b="1" dirty="0" err="1">
                <a:latin typeface="Agency FB" panose="020B0503020202020204" pitchFamily="34" charset="0"/>
              </a:rPr>
              <a:t>PosTracker</a:t>
            </a:r>
            <a:r>
              <a:rPr lang="hu-HU" sz="2400" dirty="0"/>
              <a:t>?</a:t>
            </a:r>
            <a:br>
              <a:rPr lang="hu-HU" sz="2400" dirty="0"/>
            </a:br>
            <a:r>
              <a:rPr lang="hu-HU" sz="2400" dirty="0"/>
              <a:t>Egy járásvizsgáló eszköz, amely képes kimutatni, ill. jelezni az esetlegesen felmerülő járási rendellenességeket</a:t>
            </a:r>
          </a:p>
          <a:p>
            <a:r>
              <a:rPr lang="hu-HU" sz="2400" dirty="0"/>
              <a:t>Mi a célja?</a:t>
            </a:r>
            <a:br>
              <a:rPr lang="hu-HU" sz="2400" dirty="0"/>
            </a:br>
            <a:r>
              <a:rPr lang="hu-HU" sz="2400" dirty="0"/>
              <a:t>A szűrővizsgálatok és</a:t>
            </a:r>
            <a:br>
              <a:rPr lang="hu-HU" sz="2400" dirty="0"/>
            </a:br>
            <a:r>
              <a:rPr lang="hu-HU" sz="2400" dirty="0"/>
              <a:t>rehabilitációs folyamatok</a:t>
            </a:r>
            <a:br>
              <a:rPr lang="hu-HU" sz="2400" dirty="0"/>
            </a:br>
            <a:r>
              <a:rPr lang="hu-HU" sz="2400" dirty="0"/>
              <a:t>leegyszerűsítése és</a:t>
            </a:r>
            <a:br>
              <a:rPr lang="hu-HU" sz="2400" dirty="0"/>
            </a:br>
            <a:r>
              <a:rPr lang="hu-HU" sz="2400" dirty="0"/>
              <a:t>időben rövidebbé tétele</a:t>
            </a:r>
          </a:p>
        </p:txBody>
      </p:sp>
      <p:pic>
        <p:nvPicPr>
          <p:cNvPr id="6" name="Kép 5" descr="A képen asztal, íróasztal, számítógép, ülő látható&#10;&#10;Automatikusan generált leírás">
            <a:extLst>
              <a:ext uri="{FF2B5EF4-FFF2-40B4-BE49-F238E27FC236}">
                <a16:creationId xmlns:a16="http://schemas.microsoft.com/office/drawing/2014/main" id="{1D9466C8-F7C8-4F41-94E1-1BF4A57FE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t="29419" r="7710" b="21448"/>
          <a:stretch/>
        </p:blipFill>
        <p:spPr>
          <a:xfrm>
            <a:off x="4340169" y="3181612"/>
            <a:ext cx="4175181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D5D2CE-7AF5-4A70-8534-BA98F2F83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Felépítés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B241F1-7A2A-47D7-90F4-00BA5693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47399" cy="4351338"/>
          </a:xfrm>
        </p:spPr>
        <p:txBody>
          <a:bodyPr>
            <a:normAutofit/>
          </a:bodyPr>
          <a:lstStyle/>
          <a:p>
            <a:r>
              <a:rPr lang="hu-HU" sz="2400" dirty="0"/>
              <a:t>Központi egység</a:t>
            </a:r>
            <a:br>
              <a:rPr lang="hu-HU" sz="2400" dirty="0"/>
            </a:br>
            <a:r>
              <a:rPr lang="hu-HU" sz="2400" dirty="0"/>
              <a:t> - Vezérlés: </a:t>
            </a:r>
            <a:r>
              <a:rPr lang="hu-HU" sz="2400" dirty="0" err="1"/>
              <a:t>Raspberry</a:t>
            </a:r>
            <a:r>
              <a:rPr lang="hu-HU" sz="2400" dirty="0"/>
              <a:t> Pi </a:t>
            </a:r>
            <a:r>
              <a:rPr lang="hu-HU" sz="2400" dirty="0" err="1"/>
              <a:t>Zero</a:t>
            </a:r>
            <a:r>
              <a:rPr lang="hu-HU" sz="2400" dirty="0"/>
              <a:t> W v1.1</a:t>
            </a:r>
            <a:br>
              <a:rPr lang="hu-HU" sz="2400" dirty="0"/>
            </a:br>
            <a:r>
              <a:rPr lang="hu-HU" sz="2400" dirty="0"/>
              <a:t> - Derék adatolvasó szenzor: MPU-9250</a:t>
            </a:r>
          </a:p>
          <a:p>
            <a:r>
              <a:rPr lang="hu-HU" sz="2400" dirty="0"/>
              <a:t>Lábak érzékelői</a:t>
            </a:r>
            <a:br>
              <a:rPr lang="hu-HU" sz="2400" dirty="0"/>
            </a:br>
            <a:r>
              <a:rPr lang="hu-HU" sz="2400" dirty="0"/>
              <a:t> - 6db MPU-9250 szenzor a lábfejen,</a:t>
            </a:r>
            <a:br>
              <a:rPr lang="hu-HU" sz="2400" dirty="0"/>
            </a:br>
            <a:r>
              <a:rPr lang="hu-HU" sz="2400" dirty="0"/>
              <a:t>   vádlin és combon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3CD5EAD-5BF6-4BEA-B0FD-B20C53C4A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0" t="15610" b="13815"/>
          <a:stretch/>
        </p:blipFill>
        <p:spPr>
          <a:xfrm>
            <a:off x="852169" y="3997159"/>
            <a:ext cx="2641622" cy="1645175"/>
          </a:xfrm>
          <a:prstGeom prst="rect">
            <a:avLst/>
          </a:prstGeom>
        </p:spPr>
      </p:pic>
      <p:pic>
        <p:nvPicPr>
          <p:cNvPr id="7" name="Kép 6" descr="A képen fekete, telefon, asztal, kék látható&#10;&#10;Automatikusan generált leírás">
            <a:extLst>
              <a:ext uri="{FF2B5EF4-FFF2-40B4-BE49-F238E27FC236}">
                <a16:creationId xmlns:a16="http://schemas.microsoft.com/office/drawing/2014/main" id="{047424C2-2976-4F54-B574-AF5CED6C47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t="699" r="1496"/>
          <a:stretch/>
        </p:blipFill>
        <p:spPr>
          <a:xfrm>
            <a:off x="3630253" y="3993997"/>
            <a:ext cx="2151909" cy="1651352"/>
          </a:xfrm>
          <a:prstGeom prst="rect">
            <a:avLst/>
          </a:prstGeom>
        </p:spPr>
      </p:pic>
      <p:pic>
        <p:nvPicPr>
          <p:cNvPr id="1026" name="Picture 2" descr="Tiny Core Raspberry Pi Zero W Install - YouTube">
            <a:extLst>
              <a:ext uri="{FF2B5EF4-FFF2-40B4-BE49-F238E27FC236}">
                <a16:creationId xmlns:a16="http://schemas.microsoft.com/office/drawing/2014/main" id="{8FCD8815-B586-4824-B4ED-E9E6CAA0B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0" t="23" r="20816" b="41201"/>
          <a:stretch/>
        </p:blipFill>
        <p:spPr bwMode="auto">
          <a:xfrm>
            <a:off x="5914504" y="3997159"/>
            <a:ext cx="2986190" cy="16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elektronika, áramkör látható&#10;&#10;Automatikusan generált leírás">
            <a:extLst>
              <a:ext uri="{FF2B5EF4-FFF2-40B4-BE49-F238E27FC236}">
                <a16:creationId xmlns:a16="http://schemas.microsoft.com/office/drawing/2014/main" id="{5A40A23C-AFEC-4EA2-A3EE-C5351C3276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t="34962" r="26472" b="19704"/>
          <a:stretch/>
        </p:blipFill>
        <p:spPr>
          <a:xfrm>
            <a:off x="7406640" y="1832415"/>
            <a:ext cx="1494054" cy="2029808"/>
          </a:xfrm>
          <a:prstGeom prst="rect">
            <a:avLst/>
          </a:prstGeom>
        </p:spPr>
      </p:pic>
      <p:pic>
        <p:nvPicPr>
          <p:cNvPr id="11" name="Kép 10" descr="A képen beltéri, ülő, fekete, asztal látható&#10;&#10;Automatikusan generált leírás">
            <a:extLst>
              <a:ext uri="{FF2B5EF4-FFF2-40B4-BE49-F238E27FC236}">
                <a16:creationId xmlns:a16="http://schemas.microsoft.com/office/drawing/2014/main" id="{44266C96-BDCA-4E92-8BEC-4231E3C48A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1" t="23111" r="18043" b="7704"/>
          <a:stretch/>
        </p:blipFill>
        <p:spPr>
          <a:xfrm>
            <a:off x="5914504" y="1825625"/>
            <a:ext cx="1360753" cy="20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1097AB-17F6-49D1-9F3A-C32D95D2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Működés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8178A7-BED5-47A6-94D3-5938AFB7D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66061" cy="4351338"/>
          </a:xfrm>
        </p:spPr>
        <p:txBody>
          <a:bodyPr>
            <a:normAutofit/>
          </a:bodyPr>
          <a:lstStyle/>
          <a:p>
            <a:r>
              <a:rPr lang="hu-HU" sz="2400" dirty="0"/>
              <a:t>A gyorsulás-giroszkóp szenzorokból a vezérlés mintavételez</a:t>
            </a:r>
          </a:p>
          <a:p>
            <a:r>
              <a:rPr lang="hu-HU" sz="2400" dirty="0"/>
              <a:t>Mérés után a vezérlés az adatokat továbbítja egy számítógépnek</a:t>
            </a:r>
          </a:p>
          <a:p>
            <a:r>
              <a:rPr lang="hu-HU" sz="2400" dirty="0"/>
              <a:t>A számítógépen egy program különböző grafikonokon kirajzolja a járás tulajdonságait, valamint egy MI diagnosztikát is felállít korábbi mért adatok alapján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691283B-0218-4DBD-B8AC-976E1BD3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3820853"/>
            <a:ext cx="2468880" cy="174811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BF941CF-1925-4FDD-A1DC-2632CB30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631" y="3820853"/>
            <a:ext cx="1611429" cy="17481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1B310A1-F0F9-4580-BE0A-A615F7F9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890" y="3521471"/>
            <a:ext cx="2468879" cy="20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6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50CF44-6BEC-4AFE-ACDF-F41D52AE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6B514C-2C46-41FB-8DE9-5EA1C019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39986" cy="4351338"/>
          </a:xfrm>
        </p:spPr>
        <p:txBody>
          <a:bodyPr>
            <a:normAutofit/>
          </a:bodyPr>
          <a:lstStyle/>
          <a:p>
            <a:r>
              <a:rPr lang="hu-HU" sz="2400" dirty="0"/>
              <a:t>Három irányú gyorsulás és szögsebességadat kirajzolása és összehasonlítása, járás frekvenciájának meghatározása és diagnózis fölállítása MI segítségével korábbi járásminták alapján</a:t>
            </a:r>
          </a:p>
          <a:p>
            <a:r>
              <a:rPr lang="hu-HU" sz="2400" dirty="0"/>
              <a:t>Szűrővizsgálatokon, rehabilitáció során és sport körökben alkalmazható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A8DA322-0DEB-4BEE-A946-BE22CDF2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4" y="3753476"/>
            <a:ext cx="2610421" cy="184381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9A5F49E-4189-4098-B29D-2736654B6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86" y="3753477"/>
            <a:ext cx="2610420" cy="184381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8011DB2-860A-4283-9256-AF3BA4B21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68" y="3753476"/>
            <a:ext cx="3000332" cy="18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3241BC-49F2-471E-94E7-1E713960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Célok, fejlesztési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CDA41B-5626-49FA-9016-C77A2E79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Szakorvosi elismerés</a:t>
            </a:r>
          </a:p>
          <a:p>
            <a:r>
              <a:rPr lang="hu-HU" sz="2400" dirty="0"/>
              <a:t>Vizuális, vagy mechanikai visszacsatolás</a:t>
            </a:r>
          </a:p>
          <a:p>
            <a:r>
              <a:rPr lang="hu-HU" sz="2400" dirty="0"/>
              <a:t>Ruhára varrható verzió</a:t>
            </a:r>
          </a:p>
        </p:txBody>
      </p:sp>
    </p:spTree>
    <p:extLst>
      <p:ext uri="{BB962C8B-B14F-4D97-AF65-F5344CB8AC3E}">
        <p14:creationId xmlns:p14="http://schemas.microsoft.com/office/powerpoint/2010/main" val="11748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89</Words>
  <Application>Microsoft Office PowerPoint</Application>
  <PresentationFormat>Diavetítés a képernyőre (4:3 oldalarány)</PresentationFormat>
  <Paragraphs>17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Agency FB</vt:lpstr>
      <vt:lpstr>Arial</vt:lpstr>
      <vt:lpstr>Calibri</vt:lpstr>
      <vt:lpstr>Calibri Light</vt:lpstr>
      <vt:lpstr>Office-téma</vt:lpstr>
      <vt:lpstr>PowerPoint-bemutató</vt:lpstr>
      <vt:lpstr>Bevezetés</vt:lpstr>
      <vt:lpstr>Felépítés</vt:lpstr>
      <vt:lpstr>Működés</vt:lpstr>
      <vt:lpstr>Eredmények</vt:lpstr>
      <vt:lpstr>Célok, fejlesztési lehetőségek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kreinicker@sulid.hu</dc:creator>
  <cp:lastModifiedBy>kreinicker@sulid.hu</cp:lastModifiedBy>
  <cp:revision>13</cp:revision>
  <dcterms:created xsi:type="dcterms:W3CDTF">2020-04-06T07:39:40Z</dcterms:created>
  <dcterms:modified xsi:type="dcterms:W3CDTF">2020-04-10T12:59:25Z</dcterms:modified>
</cp:coreProperties>
</file>